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680" r:id="rId2"/>
  </p:sldMasterIdLst>
  <p:notesMasterIdLst>
    <p:notesMasterId r:id="rId16"/>
  </p:notesMasterIdLst>
  <p:sldIdLst>
    <p:sldId id="265" r:id="rId3"/>
    <p:sldId id="273" r:id="rId4"/>
    <p:sldId id="271" r:id="rId5"/>
    <p:sldId id="261" r:id="rId6"/>
    <p:sldId id="279" r:id="rId7"/>
    <p:sldId id="275" r:id="rId8"/>
    <p:sldId id="262" r:id="rId9"/>
    <p:sldId id="274" r:id="rId10"/>
    <p:sldId id="263" r:id="rId11"/>
    <p:sldId id="276" r:id="rId12"/>
    <p:sldId id="278" r:id="rId13"/>
    <p:sldId id="270" r:id="rId14"/>
    <p:sldId id="277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05"/>
  </p:normalViewPr>
  <p:slideViewPr>
    <p:cSldViewPr>
      <p:cViewPr varScale="1">
        <p:scale>
          <a:sx n="107" d="100"/>
          <a:sy n="107" d="100"/>
        </p:scale>
        <p:origin x="176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2.jp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6EE87-228F-4F21-980B-6C7F73479856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C53205-88F7-494A-B204-E8144581C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5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105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12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032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References:</a:t>
            </a:r>
          </a:p>
          <a:p>
            <a:r>
              <a:rPr lang="en-US" dirty="0"/>
              <a:t>Health</a:t>
            </a:r>
            <a:r>
              <a:rPr lang="en-US" baseline="0" dirty="0"/>
              <a:t> risks: https://www.cdc.gov/niosh/firefighters/health.html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68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References:</a:t>
            </a:r>
          </a:p>
          <a:p>
            <a:r>
              <a:rPr lang="en-US" dirty="0"/>
              <a:t>Health</a:t>
            </a:r>
            <a:r>
              <a:rPr lang="en-US" baseline="0" dirty="0"/>
              <a:t> risks: https://www.cdc.gov/niosh/firefighters/health.html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36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References:</a:t>
            </a:r>
          </a:p>
          <a:p>
            <a:r>
              <a:rPr lang="en-US" dirty="0"/>
              <a:t>Health</a:t>
            </a:r>
            <a:r>
              <a:rPr lang="en-US" baseline="0" dirty="0"/>
              <a:t> risks: https://www.cdc.gov/niosh/firefighters/health.html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1461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5844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2169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292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47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9196" y="3793068"/>
            <a:ext cx="5096935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9197" y="333632"/>
            <a:ext cx="5096935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156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86575" y="365125"/>
            <a:ext cx="1971675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85750" y="365125"/>
            <a:ext cx="6600825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10/17/20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055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10/17/20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762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285" y="1215483"/>
            <a:ext cx="4211515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15483"/>
            <a:ext cx="421005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10/17/20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203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35113"/>
            <a:ext cx="42132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5750" y="2078656"/>
            <a:ext cx="4213225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35113"/>
            <a:ext cx="42291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78656"/>
            <a:ext cx="42291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10/17/20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1451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10/17/20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858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10/17/20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652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10/17/20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097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10/17/20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31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10/17/20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838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8943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15483"/>
            <a:ext cx="85725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57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10/17/20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44615" y="5811838"/>
            <a:ext cx="4456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008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32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9196" y="1854075"/>
            <a:ext cx="5096935" cy="1938992"/>
          </a:xfrm>
          <a:prstGeom prst="rect">
            <a:avLst/>
          </a:prstGeom>
        </p:spPr>
        <p:txBody>
          <a:bodyPr wrap="square">
            <a:normAutofit fontScale="90000"/>
          </a:bodyPr>
          <a:lstStyle/>
          <a:p>
            <a:r>
              <a:rPr lang="en-US" dirty="0"/>
              <a:t>Team 55: National Firefighter Registry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 Collaboration with CDC-NIOSH</a:t>
            </a:r>
          </a:p>
          <a:p>
            <a:r>
              <a:rPr lang="en-US" dirty="0"/>
              <a:t>10/17/2020</a:t>
            </a:r>
          </a:p>
        </p:txBody>
      </p:sp>
    </p:spTree>
    <p:extLst>
      <p:ext uri="{BB962C8B-B14F-4D97-AF65-F5344CB8AC3E}">
        <p14:creationId xmlns:p14="http://schemas.microsoft.com/office/powerpoint/2010/main" val="178787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10/17/2020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 Update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7D0033C-A53F-0C43-BFBC-D28891929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Personnel change here, as Eric is taking over from Michael</a:t>
            </a:r>
          </a:p>
          <a:p>
            <a:r>
              <a:rPr lang="en-US" dirty="0"/>
              <a:t>Validated that </a:t>
            </a:r>
            <a:r>
              <a:rPr lang="en-US" dirty="0" err="1"/>
              <a:t>Dockerfile</a:t>
            </a:r>
            <a:r>
              <a:rPr lang="en-US" dirty="0"/>
              <a:t> was able to stand up the DB</a:t>
            </a:r>
          </a:p>
          <a:p>
            <a:r>
              <a:rPr lang="en-US" dirty="0"/>
              <a:t>Was able to access DB using the GUI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19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10/17/2020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 Screenshot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EFAA2-6890-D242-86D7-2439F14FF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on left, </a:t>
            </a:r>
            <a:r>
              <a:rPr lang="en-US" dirty="0" err="1"/>
              <a:t>DBeaver</a:t>
            </a:r>
            <a:r>
              <a:rPr lang="en-US" dirty="0"/>
              <a:t> GUI on right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5EEBF7C-36D0-FA46-84D4-0244AFB121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667"/>
          <a:stretch/>
        </p:blipFill>
        <p:spPr bwMode="auto">
          <a:xfrm>
            <a:off x="457200" y="1828800"/>
            <a:ext cx="8237913" cy="3847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7742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Project Plan Update</a:t>
            </a:r>
            <a:endParaRPr lang="en-US" dirty="0"/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D5C8633F-2DB9-7846-9636-7DEB43697D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85750" y="5811838"/>
            <a:ext cx="2057400" cy="365125"/>
          </a:xfrm>
        </p:spPr>
        <p:txBody>
          <a:bodyPr/>
          <a:lstStyle/>
          <a:p>
            <a:r>
              <a:rPr lang="en-US" dirty="0"/>
              <a:t>10/17/2020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FDECED-66B0-6D48-AB61-3642C1F12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462" y="1295400"/>
            <a:ext cx="8745138" cy="431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713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10/17/2020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Plans for Future Weeks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7D0033C-A53F-0C43-BFBC-D28891929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Update JSON and XML parser code to handle conversion of FHIR server response to common data format to be passed to SQL insertion code</a:t>
            </a:r>
          </a:p>
          <a:p>
            <a:r>
              <a:rPr lang="en-US" dirty="0"/>
              <a:t>Begin mapping FHIR resources to DB fields to support DB population</a:t>
            </a:r>
          </a:p>
          <a:p>
            <a:r>
              <a:rPr lang="en-US" dirty="0"/>
              <a:t>QA to validate implemented code for parsers</a:t>
            </a:r>
          </a:p>
          <a:p>
            <a:r>
              <a:rPr lang="en-US" dirty="0"/>
              <a:t>JSON/XML parsers to be updated pending any QA feedback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871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EBB33-D2D8-2E4B-91AC-5E9981251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55: Personnel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9814E-4064-2244-8937-DE2CB9A8BF6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Team 55 Members:</a:t>
            </a:r>
          </a:p>
          <a:p>
            <a:r>
              <a:rPr lang="en-US" dirty="0"/>
              <a:t>James Davis</a:t>
            </a:r>
          </a:p>
          <a:p>
            <a:r>
              <a:rPr lang="en-US" dirty="0" err="1"/>
              <a:t>Haolong</a:t>
            </a:r>
            <a:r>
              <a:rPr lang="en-US" dirty="0"/>
              <a:t> Yan</a:t>
            </a:r>
          </a:p>
          <a:p>
            <a:r>
              <a:rPr lang="en-US" dirty="0"/>
              <a:t>Rahul </a:t>
            </a:r>
            <a:r>
              <a:rPr lang="en-US" dirty="0" err="1"/>
              <a:t>Nowlakha</a:t>
            </a:r>
            <a:endParaRPr lang="en-US" dirty="0"/>
          </a:p>
          <a:p>
            <a:r>
              <a:rPr lang="en-US" dirty="0"/>
              <a:t>Joe </a:t>
            </a:r>
            <a:r>
              <a:rPr lang="en-US" dirty="0" err="1"/>
              <a:t>Kurokawa</a:t>
            </a:r>
            <a:endParaRPr lang="en-US" dirty="0"/>
          </a:p>
          <a:p>
            <a:r>
              <a:rPr lang="en-US" dirty="0"/>
              <a:t>Traver Clifford</a:t>
            </a:r>
          </a:p>
          <a:p>
            <a:r>
              <a:rPr lang="en-US" dirty="0"/>
              <a:t>Eric </a:t>
            </a:r>
            <a:r>
              <a:rPr lang="en-US" dirty="0" err="1"/>
              <a:t>Mammoser</a:t>
            </a:r>
            <a:r>
              <a:rPr lang="en-US" baseline="30000" dirty="0"/>
              <a:t>*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800" baseline="30000" dirty="0"/>
              <a:t>*</a:t>
            </a:r>
            <a:r>
              <a:rPr lang="en-US" sz="1800" dirty="0"/>
              <a:t>New member, will act as QA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CF98DE-C1CC-624E-9CB5-306BC288215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CDC Mentors:</a:t>
            </a:r>
          </a:p>
          <a:p>
            <a:r>
              <a:rPr lang="en-US" dirty="0"/>
              <a:t>Jill Raudabaugh</a:t>
            </a:r>
          </a:p>
          <a:p>
            <a:r>
              <a:rPr lang="en-US" dirty="0"/>
              <a:t>Breanna Newton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GT Mentor:</a:t>
            </a:r>
          </a:p>
          <a:p>
            <a:r>
              <a:rPr lang="en-US" dirty="0"/>
              <a:t>Elizabeth Shivers</a:t>
            </a:r>
          </a:p>
        </p:txBody>
      </p:sp>
      <p:sp>
        <p:nvSpPr>
          <p:cNvPr id="5" name="Date Placeholder 5">
            <a:extLst>
              <a:ext uri="{FF2B5EF4-FFF2-40B4-BE49-F238E27FC236}">
                <a16:creationId xmlns:a16="http://schemas.microsoft.com/office/drawing/2014/main" id="{F1109D1E-F667-0449-BEB2-529D4C282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85750" y="5811838"/>
            <a:ext cx="2057400" cy="365125"/>
          </a:xfrm>
        </p:spPr>
        <p:txBody>
          <a:bodyPr/>
          <a:lstStyle/>
          <a:p>
            <a:r>
              <a:rPr lang="en-US" dirty="0"/>
              <a:t>10/17/2020</a:t>
            </a:r>
          </a:p>
        </p:txBody>
      </p:sp>
    </p:spTree>
    <p:extLst>
      <p:ext uri="{BB962C8B-B14F-4D97-AF65-F5344CB8AC3E}">
        <p14:creationId xmlns:p14="http://schemas.microsoft.com/office/powerpoint/2010/main" val="4033145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Architectural Update</a:t>
            </a:r>
          </a:p>
          <a:p>
            <a:r>
              <a:rPr lang="en-US" dirty="0"/>
              <a:t>JSON Parser Update</a:t>
            </a:r>
          </a:p>
          <a:p>
            <a:r>
              <a:rPr lang="en-US" dirty="0"/>
              <a:t>XML Parser Update</a:t>
            </a:r>
          </a:p>
          <a:p>
            <a:r>
              <a:rPr lang="en-US" dirty="0"/>
              <a:t>FHIR Validation Update</a:t>
            </a:r>
          </a:p>
          <a:p>
            <a:r>
              <a:rPr lang="en-US" dirty="0"/>
              <a:t>DB Update</a:t>
            </a:r>
          </a:p>
          <a:p>
            <a:r>
              <a:rPr lang="en-US" dirty="0"/>
              <a:t>QA Update</a:t>
            </a:r>
          </a:p>
          <a:p>
            <a:r>
              <a:rPr lang="en-US" dirty="0"/>
              <a:t>Project Plan Update</a:t>
            </a:r>
          </a:p>
          <a:p>
            <a:r>
              <a:rPr lang="en-US" dirty="0"/>
              <a:t>Plans for Upcoming Weeks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10/17/2020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959282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10/17/2020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Architectural Update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E343329-7695-F744-8EB8-2C6B82FEA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>
            <a:normAutofit/>
          </a:bodyPr>
          <a:lstStyle/>
          <a:p>
            <a:r>
              <a:rPr lang="en-US" dirty="0"/>
              <a:t>Decided to move conversion of JSON/XML to common format to after the FHIR server response</a:t>
            </a:r>
          </a:p>
          <a:p>
            <a:pPr lvl="1"/>
            <a:r>
              <a:rPr lang="en-US" dirty="0"/>
              <a:t>Old: Convert XML to JSON and then POST JSON only</a:t>
            </a:r>
          </a:p>
          <a:p>
            <a:pPr lvl="1"/>
            <a:r>
              <a:rPr lang="en-US" dirty="0"/>
              <a:t>New: Post XML/JSON directly, convert response to Python dictionary</a:t>
            </a:r>
          </a:p>
          <a:p>
            <a:r>
              <a:rPr lang="en-US" dirty="0"/>
              <a:t>As a result, will no longer use the </a:t>
            </a:r>
            <a:r>
              <a:rPr lang="en-US" dirty="0" err="1"/>
              <a:t>fhirclient.py</a:t>
            </a:r>
            <a:r>
              <a:rPr lang="en-US" dirty="0"/>
              <a:t> library and instead roll the FHIR validation code into the JSON/XML handling</a:t>
            </a:r>
          </a:p>
        </p:txBody>
      </p:sp>
    </p:spTree>
    <p:extLst>
      <p:ext uri="{BB962C8B-B14F-4D97-AF65-F5344CB8AC3E}">
        <p14:creationId xmlns:p14="http://schemas.microsoft.com/office/powerpoint/2010/main" val="754537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10/17/2020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Updated Diagram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BD68E9-90BC-8A4E-A62C-8BCE5651BA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42"/>
          <a:stretch/>
        </p:blipFill>
        <p:spPr>
          <a:xfrm>
            <a:off x="461039" y="2590800"/>
            <a:ext cx="8301961" cy="247650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75EF4AA9-88E6-7B47-958C-915957278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Only change here is the update to use requests instead of </a:t>
            </a:r>
            <a:r>
              <a:rPr lang="en-US" dirty="0" err="1"/>
              <a:t>fhirclient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05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10/17/2020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JSON Parser Update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E343329-7695-F744-8EB8-2C6B82FEA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NDJSON can be handled using </a:t>
            </a:r>
            <a:r>
              <a:rPr lang="en-US" dirty="0" err="1"/>
              <a:t>ndjson</a:t>
            </a:r>
            <a:r>
              <a:rPr lang="en-US" dirty="0"/>
              <a:t> Python library</a:t>
            </a:r>
          </a:p>
          <a:p>
            <a:r>
              <a:rPr lang="en-US" dirty="0"/>
              <a:t>Updated to use requests library to handle JSON formatted POST to FHIR server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94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10/17/2020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Parser Update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6922797-D840-2243-860B-62CC0669F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Directly pulled in XML and was able to POST it to FHIR server using an HTTP request</a:t>
            </a:r>
          </a:p>
          <a:p>
            <a:r>
              <a:rPr lang="en-US" dirty="0"/>
              <a:t>Was able to POST a bundle of patient resources to server</a:t>
            </a:r>
          </a:p>
          <a:p>
            <a:r>
              <a:rPr lang="en-US" dirty="0"/>
              <a:t>Currently debugging spurious characters in the XML response after conversion to a Python dictionary using library </a:t>
            </a:r>
            <a:r>
              <a:rPr lang="en-US" dirty="0" err="1"/>
              <a:t>xmltodict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60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10/17/2020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Validation Update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6922797-D840-2243-860B-62CC0669F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This is no longer a separate task; it has been integrated into the JSON and XML Parser sections since these will do an HTTP request on their own</a:t>
            </a:r>
          </a:p>
        </p:txBody>
      </p:sp>
    </p:spTree>
    <p:extLst>
      <p:ext uri="{BB962C8B-B14F-4D97-AF65-F5344CB8AC3E}">
        <p14:creationId xmlns:p14="http://schemas.microsoft.com/office/powerpoint/2010/main" val="167160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10/17/2020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DB Update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7D0033C-A53F-0C43-BFBC-D28891929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GUI up and running, able to view table created</a:t>
            </a:r>
          </a:p>
          <a:p>
            <a:r>
              <a:rPr lang="en-US" dirty="0"/>
              <a:t>Worked through Docker settings issue causing an issue when trying to run the database create script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866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10501</TotalTime>
  <Words>484</Words>
  <Application>Microsoft Macintosh PowerPoint</Application>
  <PresentationFormat>On-screen Show (4:3)</PresentationFormat>
  <Paragraphs>101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Roboto</vt:lpstr>
      <vt:lpstr>Roboto Condensed Light</vt:lpstr>
      <vt:lpstr>Custom Design</vt:lpstr>
      <vt:lpstr>1_Custom Design</vt:lpstr>
      <vt:lpstr>Team 55: National Firefighter Registry</vt:lpstr>
      <vt:lpstr>Team 55: Personnel</vt:lpstr>
      <vt:lpstr>Agenda</vt:lpstr>
      <vt:lpstr>Architectural Update</vt:lpstr>
      <vt:lpstr>Updated Diagram</vt:lpstr>
      <vt:lpstr>JSON Parser Update</vt:lpstr>
      <vt:lpstr>XML Parser Update</vt:lpstr>
      <vt:lpstr>FHIR Validation Update</vt:lpstr>
      <vt:lpstr>DB Update</vt:lpstr>
      <vt:lpstr>QA Update</vt:lpstr>
      <vt:lpstr>QA Screenshot</vt:lpstr>
      <vt:lpstr>Project Plan Update</vt:lpstr>
      <vt:lpstr>Plans for Future Weeks</vt:lpstr>
    </vt:vector>
  </TitlesOfParts>
  <Company>Texas Instruments Incorporated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55: National Firefighter Registry</dc:title>
  <dc:creator>Davis, James</dc:creator>
  <cp:lastModifiedBy>James Davis</cp:lastModifiedBy>
  <cp:revision>77</cp:revision>
  <dcterms:created xsi:type="dcterms:W3CDTF">2020-09-20T20:34:12Z</dcterms:created>
  <dcterms:modified xsi:type="dcterms:W3CDTF">2020-10-18T18:22:34Z</dcterms:modified>
</cp:coreProperties>
</file>

<file path=docProps/thumbnail.jpeg>
</file>